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81" r:id="rId1"/>
  </p:sldMasterIdLst>
  <p:notesMasterIdLst>
    <p:notesMasterId r:id="rId11"/>
  </p:notesMasterIdLst>
  <p:sldIdLst>
    <p:sldId id="272" r:id="rId2"/>
    <p:sldId id="274" r:id="rId3"/>
    <p:sldId id="273" r:id="rId4"/>
    <p:sldId id="277" r:id="rId5"/>
    <p:sldId id="276" r:id="rId6"/>
    <p:sldId id="278" r:id="rId7"/>
    <p:sldId id="279" r:id="rId8"/>
    <p:sldId id="280" r:id="rId9"/>
    <p:sldId id="281" r:id="rId10"/>
  </p:sldIdLst>
  <p:sldSz cx="9144000" cy="5143500" type="screen16x9"/>
  <p:notesSz cx="685800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FF3399"/>
    <a:srgbClr val="00863D"/>
    <a:srgbClr val="B40400"/>
    <a:srgbClr val="33CCFF"/>
    <a:srgbClr val="FFFFFF"/>
    <a:srgbClr val="660066"/>
    <a:srgbClr val="ED7D31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間スタイル 4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淡色スタイル 1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6" autoAdjust="0"/>
    <p:restoredTop sz="94660"/>
  </p:normalViewPr>
  <p:slideViewPr>
    <p:cSldViewPr>
      <p:cViewPr varScale="1">
        <p:scale>
          <a:sx n="209" d="100"/>
          <a:sy n="209" d="100"/>
        </p:scale>
        <p:origin x="244" y="100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F20EE6-5285-4FE1-991D-22CD8A869FC9}" type="datetimeFigureOut">
              <a:rPr kumimoji="1" lang="ja-JP" altLang="en-US" smtClean="0"/>
              <a:pPr/>
              <a:t>2026/8/27</a:t>
            </a:fld>
            <a:endParaRPr kumimoji="1" lang="ja-JP" altLang="en-US" dirty="0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 dirty="0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91611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99D33-1924-4130-8D3E-B63135FE7192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030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1pPr>
    <a:lvl2pPr marL="289590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2pPr>
    <a:lvl3pPr marL="579181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3pPr>
    <a:lvl4pPr marL="868771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4pPr>
    <a:lvl5pPr marL="1158362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5pPr>
    <a:lvl6pPr marL="1447952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6pPr>
    <a:lvl7pPr marL="1737543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7pPr>
    <a:lvl8pPr marL="2027133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8pPr>
    <a:lvl9pPr marL="2316724" algn="l" defTabSz="579181" rtl="0" eaLnBrk="1" latinLnBrk="0" hangingPunct="1">
      <a:defRPr kumimoji="1" sz="7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251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422495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408040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568428" y="205979"/>
            <a:ext cx="6379837" cy="529567"/>
          </a:xfrm>
        </p:spPr>
        <p:txBody>
          <a:bodyPr rtlCol="0">
            <a:noAutofit/>
          </a:bodyPr>
          <a:lstStyle>
            <a:lvl1pPr>
              <a:defRPr lang="en-GB">
                <a:latin typeface="+mj-lt"/>
              </a:defRPr>
            </a:lvl1pPr>
          </a:lstStyle>
          <a:p>
            <a:pPr lvl="0"/>
            <a:r>
              <a:rPr lang="ja-JP" altLang="en-US"/>
              <a:t>マスタ タイトルの書式設定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95348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/>
          <p:cNvSpPr/>
          <p:nvPr userDrawn="1"/>
        </p:nvSpPr>
        <p:spPr>
          <a:xfrm>
            <a:off x="0" y="0"/>
            <a:ext cx="9144000" cy="4906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4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084" y="26003"/>
            <a:ext cx="7886700" cy="438692"/>
          </a:xfrm>
        </p:spPr>
        <p:txBody>
          <a:bodyPr>
            <a:noAutofit/>
          </a:bodyPr>
          <a:lstStyle>
            <a:lvl1pPr>
              <a:defRPr sz="1774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12" name="角丸四角形 11"/>
          <p:cNvSpPr/>
          <p:nvPr userDrawn="1"/>
        </p:nvSpPr>
        <p:spPr>
          <a:xfrm>
            <a:off x="186203" y="60255"/>
            <a:ext cx="517778" cy="37646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40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834" y="4919470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6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altLang="ja-JP" dirty="0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2533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5216208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5931910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7658767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58981364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C15F302-738D-021F-9AD2-86205EEB2185}"/>
              </a:ext>
            </a:extLst>
          </p:cNvPr>
          <p:cNvSpPr/>
          <p:nvPr userDrawn="1"/>
        </p:nvSpPr>
        <p:spPr>
          <a:xfrm>
            <a:off x="0" y="1"/>
            <a:ext cx="9144000" cy="6815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40" dirty="0"/>
          </a:p>
        </p:txBody>
      </p:sp>
    </p:spTree>
    <p:extLst>
      <p:ext uri="{BB962C8B-B14F-4D97-AF65-F5344CB8AC3E}">
        <p14:creationId xmlns:p14="http://schemas.microsoft.com/office/powerpoint/2010/main" val="3728703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23079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5977839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4782847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4D02051-0B6F-3BD9-D517-316854CDB585}"/>
              </a:ext>
            </a:extLst>
          </p:cNvPr>
          <p:cNvSpPr/>
          <p:nvPr userDrawn="1"/>
        </p:nvSpPr>
        <p:spPr>
          <a:xfrm>
            <a:off x="0" y="4974332"/>
            <a:ext cx="9144000" cy="16916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40" baseline="0" dirty="0">
              <a:latin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EDF4B0F-868B-973D-3CBF-083333A71663}"/>
              </a:ext>
            </a:extLst>
          </p:cNvPr>
          <p:cNvSpPr txBox="1"/>
          <p:nvPr userDrawn="1"/>
        </p:nvSpPr>
        <p:spPr>
          <a:xfrm>
            <a:off x="3446875" y="4954272"/>
            <a:ext cx="3095719" cy="2092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60" dirty="0">
                <a:solidFill>
                  <a:schemeClr val="bg1"/>
                </a:solidFill>
              </a:rPr>
              <a:t>CONFIDENTIAL ©2026 All Right</a:t>
            </a:r>
            <a:r>
              <a:rPr kumimoji="1" lang="en-US" altLang="ja-JP" sz="760" baseline="0" dirty="0">
                <a:solidFill>
                  <a:schemeClr val="bg1"/>
                </a:solidFill>
              </a:rPr>
              <a:t>s Reserved, Copyright Net Chart Japan Inc. </a:t>
            </a:r>
            <a:endParaRPr kumimoji="1" lang="ja-JP" altLang="en-US" sz="76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7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68" r:id="rId12"/>
    <p:sldLayoutId id="2147483693" r:id="rId13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irasutoya.jp/purinta/ofisupurint-no-irasuto/" TargetMode="External"/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jp.freepik.com/premium-vector/server-network-authentication-icon-outline-server-network-authentication-vector-icon-web-design-isolated-white-background_72760791.htm" TargetMode="External"/><Relationship Id="rId5" Type="http://schemas.openxmlformats.org/officeDocument/2006/relationships/image" Target="../media/image3.jpeg"/><Relationship Id="rId10" Type="http://schemas.openxmlformats.org/officeDocument/2006/relationships/hyperlink" Target="https://kuku-keke.com/archives/759584" TargetMode="External"/><Relationship Id="rId4" Type="http://schemas.openxmlformats.org/officeDocument/2006/relationships/hyperlink" Target="https://www.ac-illust.com/main/search_result.php?word=%E3%83%A9%E3%83%96%E3%83%9B%E3%83%86%E3%83%AB&amp;search_word=%E9%A1%94%E8%AA%8D%E8%A8%BC%E3%82%B7%E3%82%B9%E3%83%86%E3%83%A0&amp;page=0" TargetMode="External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B500D9B-6181-403A-AC3B-D2B36BADB009}"/>
              </a:ext>
            </a:extLst>
          </p:cNvPr>
          <p:cNvGrpSpPr/>
          <p:nvPr/>
        </p:nvGrpSpPr>
        <p:grpSpPr>
          <a:xfrm>
            <a:off x="1916705" y="718559"/>
            <a:ext cx="4434153" cy="3029920"/>
            <a:chOff x="6441864" y="1072904"/>
            <a:chExt cx="2301199" cy="1726416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2E491A45-6BE0-2D4C-9951-28FE198CBB96}"/>
                </a:ext>
              </a:extLst>
            </p:cNvPr>
            <p:cNvGrpSpPr/>
            <p:nvPr/>
          </p:nvGrpSpPr>
          <p:grpSpPr>
            <a:xfrm>
              <a:off x="6441864" y="1072904"/>
              <a:ext cx="2301199" cy="1726416"/>
              <a:chOff x="6327195" y="771550"/>
              <a:chExt cx="2159956" cy="1584734"/>
            </a:xfrm>
          </p:grpSpPr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6599D0DA-0FB7-521B-34C2-24485E3E65E0}"/>
                  </a:ext>
                </a:extLst>
              </p:cNvPr>
              <p:cNvGrpSpPr/>
              <p:nvPr/>
            </p:nvGrpSpPr>
            <p:grpSpPr>
              <a:xfrm>
                <a:off x="6327195" y="771550"/>
                <a:ext cx="2159956" cy="1584734"/>
                <a:chOff x="7438600" y="964533"/>
                <a:chExt cx="2925325" cy="2054210"/>
              </a:xfrm>
            </p:grpSpPr>
            <p:pic>
              <p:nvPicPr>
                <p:cNvPr id="12" name="図 11">
                  <a:extLst>
                    <a:ext uri="{FF2B5EF4-FFF2-40B4-BE49-F238E27FC236}">
                      <a16:creationId xmlns:a16="http://schemas.microsoft.com/office/drawing/2014/main" id="{6F2279CA-D120-05CA-3331-8AE0931ADD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7438600" y="964533"/>
                  <a:ext cx="2925325" cy="1622641"/>
                </a:xfrm>
                <a:prstGeom prst="rect">
                  <a:avLst/>
                </a:prstGeom>
              </p:spPr>
            </p:pic>
            <p:pic>
              <p:nvPicPr>
                <p:cNvPr id="13" name="図 12">
                  <a:extLst>
                    <a:ext uri="{FF2B5EF4-FFF2-40B4-BE49-F238E27FC236}">
                      <a16:creationId xmlns:a16="http://schemas.microsoft.com/office/drawing/2014/main" id="{4399F5E2-993D-E334-16C1-F8CBD8A9277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:a1611="http://schemas.microsoft.com/office/drawing/2016/11/main" r:id="rId4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009575" y="2511178"/>
                  <a:ext cx="362197" cy="362197"/>
                </a:xfrm>
                <a:prstGeom prst="rect">
                  <a:avLst/>
                </a:prstGeom>
                <a:ln>
                  <a:solidFill>
                    <a:schemeClr val="bg1">
                      <a:lumMod val="65000"/>
                    </a:schemeClr>
                  </a:solidFill>
                </a:ln>
              </p:spPr>
            </p:pic>
            <p:pic>
              <p:nvPicPr>
                <p:cNvPr id="14" name="図 13">
                  <a:extLst>
                    <a:ext uri="{FF2B5EF4-FFF2-40B4-BE49-F238E27FC236}">
                      <a16:creationId xmlns:a16="http://schemas.microsoft.com/office/drawing/2014/main" id="{FAE7BB09-E022-BE5F-945A-779D1D25B26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:a1611="http://schemas.microsoft.com/office/drawing/2016/11/main" r:id="rId6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428710" y="2513339"/>
                  <a:ext cx="385874" cy="385874"/>
                </a:xfrm>
                <a:prstGeom prst="rect">
                  <a:avLst/>
                </a:prstGeom>
              </p:spPr>
            </p:pic>
            <p:pic>
              <p:nvPicPr>
                <p:cNvPr id="15" name="図 14">
                  <a:extLst>
                    <a:ext uri="{FF2B5EF4-FFF2-40B4-BE49-F238E27FC236}">
                      <a16:creationId xmlns:a16="http://schemas.microsoft.com/office/drawing/2014/main" id="{DEB0B790-AA88-BC6B-438C-ADE89F70FA0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:a1611="http://schemas.microsoft.com/office/drawing/2016/11/main" r:id="rId8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8871522" y="2492146"/>
                  <a:ext cx="362197" cy="362197"/>
                </a:xfrm>
                <a:prstGeom prst="rect">
                  <a:avLst/>
                </a:prstGeom>
              </p:spPr>
            </p:pic>
            <p:pic>
              <p:nvPicPr>
                <p:cNvPr id="16" name="図 15">
                  <a:extLst>
                    <a:ext uri="{FF2B5EF4-FFF2-40B4-BE49-F238E27FC236}">
                      <a16:creationId xmlns:a16="http://schemas.microsoft.com/office/drawing/2014/main" id="{D8C306F9-DAFB-DB0E-7C66-0B0ED1A0D5D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837473B0-CC2E-450A-ABE3-18F120FF3D39}">
                      <a1611:picAttrSrcUrl xmlns:a1611="http://schemas.microsoft.com/office/drawing/2016/11/main" r:i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168503" y="2433165"/>
                  <a:ext cx="655978" cy="546649"/>
                </a:xfrm>
                <a:prstGeom prst="rect">
                  <a:avLst/>
                </a:prstGeom>
              </p:spPr>
            </p:pic>
            <p:cxnSp>
              <p:nvCxnSpPr>
                <p:cNvPr id="17" name="直線コネクタ 16">
                  <a:extLst>
                    <a:ext uri="{FF2B5EF4-FFF2-40B4-BE49-F238E27FC236}">
                      <a16:creationId xmlns:a16="http://schemas.microsoft.com/office/drawing/2014/main" id="{29E49310-829E-5040-EDD6-21AAD75975F3}"/>
                    </a:ext>
                  </a:extLst>
                </p:cNvPr>
                <p:cNvCxnSpPr>
                  <a:cxnSpLocks/>
                  <a:endCxn id="13" idx="0"/>
                </p:cNvCxnSpPr>
                <p:nvPr/>
              </p:nvCxnSpPr>
              <p:spPr>
                <a:xfrm flipH="1">
                  <a:off x="8190674" y="2311885"/>
                  <a:ext cx="632924" cy="199293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直線コネクタ 17">
                  <a:extLst>
                    <a:ext uri="{FF2B5EF4-FFF2-40B4-BE49-F238E27FC236}">
                      <a16:creationId xmlns:a16="http://schemas.microsoft.com/office/drawing/2014/main" id="{0C620F72-9FEF-CADB-CE87-F896DF2B24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621647" y="2316274"/>
                  <a:ext cx="201925" cy="183057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直線コネクタ 18">
                  <a:extLst>
                    <a:ext uri="{FF2B5EF4-FFF2-40B4-BE49-F238E27FC236}">
                      <a16:creationId xmlns:a16="http://schemas.microsoft.com/office/drawing/2014/main" id="{F891D94D-595F-B26F-B7D9-AE594A6ECA00}"/>
                    </a:ext>
                  </a:extLst>
                </p:cNvPr>
                <p:cNvCxnSpPr>
                  <a:cxnSpLocks/>
                  <a:endCxn id="15" idx="0"/>
                </p:cNvCxnSpPr>
                <p:nvPr/>
              </p:nvCxnSpPr>
              <p:spPr>
                <a:xfrm>
                  <a:off x="8823572" y="2316274"/>
                  <a:ext cx="229049" cy="175872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" name="直線コネクタ 19">
                  <a:extLst>
                    <a:ext uri="{FF2B5EF4-FFF2-40B4-BE49-F238E27FC236}">
                      <a16:creationId xmlns:a16="http://schemas.microsoft.com/office/drawing/2014/main" id="{9925F22D-8CB9-0DC8-BB03-07B7833953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23572" y="2307694"/>
                  <a:ext cx="487576" cy="226439"/>
                </a:xfrm>
                <a:prstGeom prst="line">
                  <a:avLst/>
                </a:prstGeom>
                <a:ln w="19050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1" name="テキスト ボックス 20">
                  <a:extLst>
                    <a:ext uri="{FF2B5EF4-FFF2-40B4-BE49-F238E27FC236}">
                      <a16:creationId xmlns:a16="http://schemas.microsoft.com/office/drawing/2014/main" id="{B5FAC89A-C5FA-76A8-273E-C53F3870D607}"/>
                    </a:ext>
                  </a:extLst>
                </p:cNvPr>
                <p:cNvSpPr txBox="1"/>
                <p:nvPr/>
              </p:nvSpPr>
              <p:spPr>
                <a:xfrm>
                  <a:off x="8537986" y="2893544"/>
                  <a:ext cx="426401" cy="1251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ja-JP" altLang="en-US" sz="600" b="1" dirty="0"/>
                    <a:t>既存システム</a:t>
                  </a:r>
                </a:p>
              </p:txBody>
            </p:sp>
          </p:grpSp>
          <p:sp>
            <p:nvSpPr>
              <p:cNvPr id="8" name="円柱 7">
                <a:extLst>
                  <a:ext uri="{FF2B5EF4-FFF2-40B4-BE49-F238E27FC236}">
                    <a16:creationId xmlns:a16="http://schemas.microsoft.com/office/drawing/2014/main" id="{C9DC7DD7-B3A6-FCCC-176C-B32511939C2B}"/>
                  </a:ext>
                </a:extLst>
              </p:cNvPr>
              <p:cNvSpPr/>
              <p:nvPr/>
            </p:nvSpPr>
            <p:spPr>
              <a:xfrm>
                <a:off x="7068119" y="1017487"/>
                <a:ext cx="550107" cy="167866"/>
              </a:xfrm>
              <a:prstGeom prst="can">
                <a:avLst/>
              </a:prstGeom>
              <a:solidFill>
                <a:schemeClr val="accent4">
                  <a:lumMod val="50000"/>
                </a:schemeClr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600" b="1" dirty="0">
                    <a:solidFill>
                      <a:schemeClr val="bg1"/>
                    </a:solidFill>
                  </a:rPr>
                  <a:t>再送機能</a:t>
                </a:r>
              </a:p>
            </p:txBody>
          </p:sp>
          <p:sp>
            <p:nvSpPr>
              <p:cNvPr id="9" name="円柱 8">
                <a:extLst>
                  <a:ext uri="{FF2B5EF4-FFF2-40B4-BE49-F238E27FC236}">
                    <a16:creationId xmlns:a16="http://schemas.microsoft.com/office/drawing/2014/main" id="{8DFC245C-2DCD-3C87-C80E-4F3CE3A0FE2E}"/>
                  </a:ext>
                </a:extLst>
              </p:cNvPr>
              <p:cNvSpPr/>
              <p:nvPr/>
            </p:nvSpPr>
            <p:spPr>
              <a:xfrm>
                <a:off x="6976621" y="1516308"/>
                <a:ext cx="349993" cy="117195"/>
              </a:xfrm>
              <a:prstGeom prst="can">
                <a:avLst/>
              </a:prstGeom>
              <a:solidFill>
                <a:schemeClr val="bg1">
                  <a:lumMod val="50000"/>
                </a:schemeClr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300" b="1" dirty="0">
                    <a:solidFill>
                      <a:schemeClr val="bg1"/>
                    </a:solidFill>
                  </a:rPr>
                  <a:t>通信ログ</a:t>
                </a:r>
              </a:p>
            </p:txBody>
          </p:sp>
          <p:sp>
            <p:nvSpPr>
              <p:cNvPr id="10" name="円柱 9">
                <a:extLst>
                  <a:ext uri="{FF2B5EF4-FFF2-40B4-BE49-F238E27FC236}">
                    <a16:creationId xmlns:a16="http://schemas.microsoft.com/office/drawing/2014/main" id="{2CDC1910-4C0B-0D4E-7A33-FA4283328694}"/>
                  </a:ext>
                </a:extLst>
              </p:cNvPr>
              <p:cNvSpPr/>
              <p:nvPr/>
            </p:nvSpPr>
            <p:spPr>
              <a:xfrm>
                <a:off x="7349809" y="1504838"/>
                <a:ext cx="336639" cy="127516"/>
              </a:xfrm>
              <a:prstGeom prst="can">
                <a:avLst/>
              </a:prstGeom>
              <a:solidFill>
                <a:schemeClr val="bg1">
                  <a:lumMod val="50000"/>
                </a:schemeClr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300" b="1" dirty="0">
                    <a:solidFill>
                      <a:schemeClr val="bg1"/>
                    </a:solidFill>
                  </a:rPr>
                  <a:t>通信ログ</a:t>
                </a:r>
              </a:p>
            </p:txBody>
          </p:sp>
          <p:sp>
            <p:nvSpPr>
              <p:cNvPr id="11" name="円柱 10">
                <a:extLst>
                  <a:ext uri="{FF2B5EF4-FFF2-40B4-BE49-F238E27FC236}">
                    <a16:creationId xmlns:a16="http://schemas.microsoft.com/office/drawing/2014/main" id="{BFDAEBF6-0945-012C-BD4F-F58855C4D637}"/>
                  </a:ext>
                </a:extLst>
              </p:cNvPr>
              <p:cNvSpPr/>
              <p:nvPr/>
            </p:nvSpPr>
            <p:spPr>
              <a:xfrm>
                <a:off x="7174813" y="1815817"/>
                <a:ext cx="349993" cy="112866"/>
              </a:xfrm>
              <a:prstGeom prst="can">
                <a:avLst/>
              </a:prstGeom>
              <a:solidFill>
                <a:schemeClr val="bg1">
                  <a:lumMod val="50000"/>
                </a:schemeClr>
              </a:solidFill>
              <a:ln w="3175"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kumimoji="1" lang="ja-JP" altLang="en-US" sz="300" b="1" dirty="0">
                    <a:solidFill>
                      <a:schemeClr val="bg1"/>
                    </a:solidFill>
                  </a:rPr>
                  <a:t>通信ログ</a:t>
                </a:r>
              </a:p>
            </p:txBody>
          </p:sp>
        </p:grpSp>
        <p:sp>
          <p:nvSpPr>
            <p:cNvPr id="4" name="四角形: 角を丸くする 3">
              <a:extLst>
                <a:ext uri="{FF2B5EF4-FFF2-40B4-BE49-F238E27FC236}">
                  <a16:creationId xmlns:a16="http://schemas.microsoft.com/office/drawing/2014/main" id="{79FFD6FF-0C88-B19E-7CDB-DEC647FA4C5C}"/>
                </a:ext>
              </a:extLst>
            </p:cNvPr>
            <p:cNvSpPr/>
            <p:nvPr/>
          </p:nvSpPr>
          <p:spPr>
            <a:xfrm>
              <a:off x="7132833" y="1755778"/>
              <a:ext cx="768573" cy="122432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600" b="1" dirty="0">
                  <a:solidFill>
                    <a:schemeClr val="bg1"/>
                  </a:solidFill>
                </a:rPr>
                <a:t>データフォーマット変換</a:t>
              </a:r>
            </a:p>
          </p:txBody>
        </p:sp>
        <p:sp>
          <p:nvSpPr>
            <p:cNvPr id="6" name="四角形: 角を丸くする 5">
              <a:extLst>
                <a:ext uri="{FF2B5EF4-FFF2-40B4-BE49-F238E27FC236}">
                  <a16:creationId xmlns:a16="http://schemas.microsoft.com/office/drawing/2014/main" id="{D11B7A0E-F2B8-31F3-0650-BC611DA09E14}"/>
                </a:ext>
              </a:extLst>
            </p:cNvPr>
            <p:cNvSpPr/>
            <p:nvPr/>
          </p:nvSpPr>
          <p:spPr>
            <a:xfrm>
              <a:off x="7231948" y="2116556"/>
              <a:ext cx="569989" cy="108894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600" b="1" dirty="0">
                  <a:solidFill>
                    <a:schemeClr val="bg1"/>
                  </a:solidFill>
                </a:rPr>
                <a:t>システム制御</a:t>
              </a:r>
            </a:p>
          </p:txBody>
        </p:sp>
      </p:grp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F31734D0-570B-B8F9-D284-130543493944}"/>
              </a:ext>
            </a:extLst>
          </p:cNvPr>
          <p:cNvSpPr txBox="1"/>
          <p:nvPr/>
        </p:nvSpPr>
        <p:spPr>
          <a:xfrm>
            <a:off x="2681790" y="1288243"/>
            <a:ext cx="4924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rgbClr val="FF0000"/>
                </a:solidFill>
              </a:rPr>
              <a:t>通信終端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991CE0E-C66C-78F6-3434-457FB52BFBF0}"/>
              </a:ext>
            </a:extLst>
          </p:cNvPr>
          <p:cNvSpPr txBox="1"/>
          <p:nvPr/>
        </p:nvSpPr>
        <p:spPr>
          <a:xfrm>
            <a:off x="4789797" y="1310300"/>
            <a:ext cx="4924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rgbClr val="FF0000"/>
                </a:solidFill>
              </a:rPr>
              <a:t>通信終端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52C95F7-B2B0-AE33-D667-19ACD903A5B8}"/>
              </a:ext>
            </a:extLst>
          </p:cNvPr>
          <p:cNvSpPr txBox="1"/>
          <p:nvPr/>
        </p:nvSpPr>
        <p:spPr>
          <a:xfrm>
            <a:off x="4680715" y="2773122"/>
            <a:ext cx="492443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600" b="1" dirty="0">
                <a:solidFill>
                  <a:srgbClr val="FF0000"/>
                </a:solidFill>
              </a:rPr>
              <a:t>通信終端</a:t>
            </a:r>
          </a:p>
        </p:txBody>
      </p:sp>
    </p:spTree>
    <p:extLst>
      <p:ext uri="{BB962C8B-B14F-4D97-AF65-F5344CB8AC3E}">
        <p14:creationId xmlns:p14="http://schemas.microsoft.com/office/powerpoint/2010/main" val="20340387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140AF9D-EC14-9B86-1619-DFD1853F0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ja-JP"/>
              <a:t>Page_</a:t>
            </a:r>
            <a:fld id="{74C72385-5865-4308-9F75-20A520392E70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599362B-0362-CF3D-E555-8A18CEED6F31}"/>
              </a:ext>
            </a:extLst>
          </p:cNvPr>
          <p:cNvSpPr txBox="1"/>
          <p:nvPr/>
        </p:nvSpPr>
        <p:spPr>
          <a:xfrm>
            <a:off x="206515" y="18648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図１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3D4865A7-C806-0BBD-A2CD-09703A8DD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278153"/>
            <a:ext cx="7789183" cy="4492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71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DD2EA86-C931-978C-78B6-FB80AB33F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306" y="419100"/>
            <a:ext cx="6147388" cy="4305299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04BF452-6EA5-061B-FC4F-C862ADC8F094}"/>
              </a:ext>
            </a:extLst>
          </p:cNvPr>
          <p:cNvSpPr txBox="1"/>
          <p:nvPr/>
        </p:nvSpPr>
        <p:spPr>
          <a:xfrm>
            <a:off x="206515" y="18648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図２</a:t>
            </a:r>
          </a:p>
        </p:txBody>
      </p:sp>
    </p:spTree>
    <p:extLst>
      <p:ext uri="{BB962C8B-B14F-4D97-AF65-F5344CB8AC3E}">
        <p14:creationId xmlns:p14="http://schemas.microsoft.com/office/powerpoint/2010/main" val="35639658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B01E23D4-1593-8777-D7FC-C359E2D52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6635" y="213511"/>
            <a:ext cx="6927888" cy="455375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55A9DDF-B086-A0DC-56A9-652312609D06}"/>
              </a:ext>
            </a:extLst>
          </p:cNvPr>
          <p:cNvSpPr txBox="1"/>
          <p:nvPr/>
        </p:nvSpPr>
        <p:spPr>
          <a:xfrm>
            <a:off x="386535" y="2764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図３</a:t>
            </a:r>
          </a:p>
        </p:txBody>
      </p:sp>
    </p:spTree>
    <p:extLst>
      <p:ext uri="{BB962C8B-B14F-4D97-AF65-F5344CB8AC3E}">
        <p14:creationId xmlns:p14="http://schemas.microsoft.com/office/powerpoint/2010/main" val="101861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65F08BDC-239A-8F52-DECE-0A88442292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570" y="771550"/>
            <a:ext cx="8082390" cy="3209111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B06673C-B5E0-F473-06F2-7D1F71EC51E9}"/>
              </a:ext>
            </a:extLst>
          </p:cNvPr>
          <p:cNvSpPr txBox="1"/>
          <p:nvPr/>
        </p:nvSpPr>
        <p:spPr>
          <a:xfrm>
            <a:off x="386535" y="2764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図４</a:t>
            </a:r>
          </a:p>
        </p:txBody>
      </p:sp>
    </p:spTree>
    <p:extLst>
      <p:ext uri="{BB962C8B-B14F-4D97-AF65-F5344CB8AC3E}">
        <p14:creationId xmlns:p14="http://schemas.microsoft.com/office/powerpoint/2010/main" val="3542046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A97B58C-A196-7FEC-5D97-BD6CD07C96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6655" y="484412"/>
            <a:ext cx="6458097" cy="4419773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CC35560-8F0E-8D9A-0B50-D1620ACC28BA}"/>
              </a:ext>
            </a:extLst>
          </p:cNvPr>
          <p:cNvSpPr txBox="1"/>
          <p:nvPr/>
        </p:nvSpPr>
        <p:spPr>
          <a:xfrm>
            <a:off x="386535" y="2764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図５</a:t>
            </a:r>
          </a:p>
        </p:txBody>
      </p:sp>
    </p:spTree>
    <p:extLst>
      <p:ext uri="{BB962C8B-B14F-4D97-AF65-F5344CB8AC3E}">
        <p14:creationId xmlns:p14="http://schemas.microsoft.com/office/powerpoint/2010/main" val="271840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140716C-2E95-2E7C-BF4D-A0EE106D1308}"/>
              </a:ext>
            </a:extLst>
          </p:cNvPr>
          <p:cNvSpPr txBox="1"/>
          <p:nvPr/>
        </p:nvSpPr>
        <p:spPr>
          <a:xfrm>
            <a:off x="386535" y="2764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図６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4547A22A-C043-0CA8-FEA0-D129888F2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402385"/>
            <a:ext cx="7722350" cy="433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2118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F4BFA0E-4CCE-DCAD-CD3D-E231E72E6AFE}"/>
              </a:ext>
            </a:extLst>
          </p:cNvPr>
          <p:cNvSpPr txBox="1"/>
          <p:nvPr/>
        </p:nvSpPr>
        <p:spPr>
          <a:xfrm>
            <a:off x="386535" y="2764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図７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19FC1C70-753F-4655-02C1-32AE2634B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615" y="263436"/>
            <a:ext cx="7827953" cy="449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2535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01FD9B-754C-8D14-4C5E-DFA8E386B741}"/>
              </a:ext>
            </a:extLst>
          </p:cNvPr>
          <p:cNvSpPr txBox="1"/>
          <p:nvPr/>
        </p:nvSpPr>
        <p:spPr>
          <a:xfrm>
            <a:off x="386535" y="2764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図８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49EB82E-F2E1-ADE7-B3A9-42E9AA8A44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6915" y="459647"/>
            <a:ext cx="5169193" cy="387689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49D306DC-F80A-25E4-F727-A669DE51DF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0" y="806958"/>
            <a:ext cx="5139190" cy="3854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4475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20823</TotalTime>
  <Words>39</Words>
  <Application>Microsoft Office PowerPoint</Application>
  <PresentationFormat>画面に合わせる (16:9)</PresentationFormat>
  <Paragraphs>19</Paragraphs>
  <Slides>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Fumihiko Sugiyama</dc:creator>
  <cp:lastModifiedBy>[NCJ] 杉山 文彦</cp:lastModifiedBy>
  <cp:revision>945</cp:revision>
  <cp:lastPrinted>2014-01-23T07:18:35Z</cp:lastPrinted>
  <dcterms:created xsi:type="dcterms:W3CDTF">2014-01-18T05:57:39Z</dcterms:created>
  <dcterms:modified xsi:type="dcterms:W3CDTF">2026-08-27T01:14:03Z</dcterms:modified>
</cp:coreProperties>
</file>